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regular.fntdata"/><Relationship Id="rId10" Type="http://schemas.openxmlformats.org/officeDocument/2006/relationships/slide" Target="slides/slide5.xml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618819db5a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618819db5a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18819db5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18819db5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1857c1c7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1857c1c7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618819db5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618819db5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3C47D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/>
        </p:nvSpPr>
        <p:spPr>
          <a:xfrm>
            <a:off x="641300" y="1230275"/>
            <a:ext cx="6844800" cy="24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 </a:t>
            </a:r>
            <a:r>
              <a:rPr b="1" lang="es-419" sz="1700"/>
              <a:t>Práctica ETL 3: Hospital – Monitoreo de pacientes en UCI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Organización: Hospital Mina Duta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Contexto: El área de innovación quiere construir un sistema de alerta temprana para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pacientes en la UCI, basado en datos históricos y en tiempo real.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Objetivo de la práctica: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Diseñar un ETL que combine datos clínicos históricos con datos en tiempo real para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construir un flujo que </a:t>
            </a:r>
            <a:r>
              <a:rPr lang="es-419"/>
              <a:t>alimenta</a:t>
            </a:r>
            <a:r>
              <a:rPr lang="es-419"/>
              <a:t> alertas y dashboards para los médicos.</a:t>
            </a:r>
            <a:endParaRPr/>
          </a:p>
        </p:txBody>
      </p:sp>
      <p:pic>
        <p:nvPicPr>
          <p:cNvPr id="68" name="Google Shape;68;p13" title="Copilot_20250605_215043.png"/>
          <p:cNvPicPr preferRelativeResize="0"/>
          <p:nvPr/>
        </p:nvPicPr>
        <p:blipFill rotWithShape="1">
          <a:blip r:embed="rId3">
            <a:alphaModFix/>
          </a:blip>
          <a:srcRect b="-7220" l="0" r="0" t="7220"/>
          <a:stretch/>
        </p:blipFill>
        <p:spPr>
          <a:xfrm>
            <a:off x="6682100" y="4378250"/>
            <a:ext cx="1105800" cy="68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 title="ChatGPT Image 5 jun 2025, 22_49_58 (1).png"/>
          <p:cNvPicPr preferRelativeResize="0"/>
          <p:nvPr/>
        </p:nvPicPr>
        <p:blipFill rotWithShape="1">
          <a:blip r:embed="rId3">
            <a:alphaModFix/>
          </a:blip>
          <a:srcRect b="-2301" l="-2301" r="-2301" t="-2301"/>
          <a:stretch/>
        </p:blipFill>
        <p:spPr>
          <a:xfrm>
            <a:off x="2327325" y="254063"/>
            <a:ext cx="4635374" cy="4635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 title="ChatGPT Image 5 jun 2025, 22_46_44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975" y="284200"/>
            <a:ext cx="6862648" cy="457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 title="ChatGPT Image 5 jun 2025, 21_09_12 (1).png"/>
          <p:cNvPicPr preferRelativeResize="0"/>
          <p:nvPr/>
        </p:nvPicPr>
        <p:blipFill rotWithShape="1">
          <a:blip r:embed="rId3">
            <a:alphaModFix/>
          </a:blip>
          <a:srcRect b="-1349" l="0" r="0" t="1350"/>
          <a:stretch/>
        </p:blipFill>
        <p:spPr>
          <a:xfrm>
            <a:off x="2488800" y="364137"/>
            <a:ext cx="4415224" cy="441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 title="ChatGPT Image 5 jun 2025, 21_21_04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6625" y="246350"/>
            <a:ext cx="4650801" cy="465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